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7" r:id="rId1"/>
  </p:sldMasterIdLst>
  <p:sldIdLst>
    <p:sldId id="256" r:id="rId2"/>
    <p:sldId id="372" r:id="rId3"/>
    <p:sldId id="379" r:id="rId4"/>
    <p:sldId id="373" r:id="rId5"/>
    <p:sldId id="374" r:id="rId6"/>
    <p:sldId id="375" r:id="rId7"/>
    <p:sldId id="376" r:id="rId8"/>
    <p:sldId id="380" r:id="rId9"/>
    <p:sldId id="377" r:id="rId10"/>
    <p:sldId id="378" r:id="rId11"/>
    <p:sldId id="381" r:id="rId12"/>
    <p:sldId id="382" r:id="rId13"/>
    <p:sldId id="383" r:id="rId14"/>
    <p:sldId id="384" r:id="rId15"/>
    <p:sldId id="385" r:id="rId16"/>
    <p:sldId id="386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387" r:id="rId33"/>
    <p:sldId id="410" r:id="rId34"/>
    <p:sldId id="389" r:id="rId35"/>
    <p:sldId id="392" r:id="rId36"/>
    <p:sldId id="393" r:id="rId37"/>
    <p:sldId id="394" r:id="rId38"/>
    <p:sldId id="388" r:id="rId39"/>
    <p:sldId id="390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-120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4233" y="1494502"/>
            <a:ext cx="10677835" cy="228108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568" y="4945624"/>
            <a:ext cx="10668000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60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8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910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15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765" y="299116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887793"/>
            <a:ext cx="10994760" cy="4483507"/>
          </a:xfrm>
        </p:spPr>
        <p:txBody>
          <a:bodyPr/>
          <a:lstStyle>
            <a:lvl1pPr algn="l">
              <a:defRPr sz="3733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23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9164" y="542050"/>
            <a:ext cx="9250513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0915" y="1524001"/>
            <a:ext cx="9281653" cy="4727329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35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26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918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425" y="283536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175" y="2040204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175" y="2670067"/>
            <a:ext cx="5386917" cy="3035059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6337" y="2040204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6337" y="2670067"/>
            <a:ext cx="5389033" cy="3035059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7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3">
                <a:solidFill>
                  <a:srgbClr val="002060"/>
                </a:solidFill>
              </a:defRPr>
            </a:lvl4pPr>
            <a:lvl5pPr algn="ctr">
              <a:defRPr sz="2133">
                <a:solidFill>
                  <a:srgbClr val="002060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43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92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09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13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3F6DD-A7A9-4BA5-9281-0C430732808C}" type="datetimeFigureOut">
              <a:rPr lang="ru-RU" smtClean="0"/>
              <a:t>вт 22.10.19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1909-7C34-4910-AD1D-9A6DE88493A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1E867DF-3DCA-4725-94F0-F2B6BD747A82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64727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08637" y="2185002"/>
            <a:ext cx="9376326" cy="1506896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TARMOQ ADMINISTRATORLIGI</a:t>
            </a:r>
            <a:br>
              <a:rPr lang="en-US" sz="4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</a:br>
            <a:r>
              <a:rPr lang="en-US" sz="48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10-DARS</a:t>
            </a:r>
            <a:endParaRPr lang="ru-RU" sz="48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itex.uz/uploads/postimages/cd08372f7730ad7c33f85997150e2c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3" y="3691898"/>
            <a:ext cx="2845690" cy="19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5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ow to disable USB devices using Group Poli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1"/>
          <a:stretch/>
        </p:blipFill>
        <p:spPr bwMode="auto">
          <a:xfrm>
            <a:off x="2309691" y="1228846"/>
            <a:ext cx="7658100" cy="432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65484" y="1224280"/>
            <a:ext cx="8311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Agency FB" panose="020B0503020202020204" pitchFamily="34" charset="0"/>
              </a:rPr>
              <a:t>Computer Configuration &gt; Policies &gt; Administrative Template &gt; System &gt; Removable Storage Access</a:t>
            </a:r>
            <a:endParaRPr lang="ru-RU" dirty="0"/>
          </a:p>
        </p:txBody>
      </p:sp>
      <p:pic>
        <p:nvPicPr>
          <p:cNvPr id="28674" name="Picture 2" descr="How to disable USB drives using Group Poli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8"/>
          <a:stretch/>
        </p:blipFill>
        <p:spPr bwMode="auto">
          <a:xfrm>
            <a:off x="2616077" y="1593612"/>
            <a:ext cx="7610475" cy="447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5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ow to disable USB drives using Group Poli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02"/>
          <a:stretch/>
        </p:blipFill>
        <p:spPr bwMode="auto">
          <a:xfrm>
            <a:off x="2643798" y="1233853"/>
            <a:ext cx="6657975" cy="424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69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ow to disable USB drives using Group Poli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7"/>
          <a:stretch/>
        </p:blipFill>
        <p:spPr bwMode="auto">
          <a:xfrm>
            <a:off x="2705343" y="1140925"/>
            <a:ext cx="6991350" cy="454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7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ow to disable USB drives using Group Poli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9"/>
          <a:stretch/>
        </p:blipFill>
        <p:spPr bwMode="auto">
          <a:xfrm>
            <a:off x="2309691" y="730127"/>
            <a:ext cx="7829550" cy="516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ow to disable USB drives using Group Poli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0"/>
          <a:stretch/>
        </p:blipFill>
        <p:spPr bwMode="auto">
          <a:xfrm>
            <a:off x="3024554" y="1678478"/>
            <a:ext cx="6492741" cy="306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3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3183648" y="598249"/>
            <a:ext cx="6417552" cy="638881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SHARED FOLDER GPO</a:t>
            </a:r>
            <a:endParaRPr lang="ru-RU" sz="3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ÐÐ°ÑÑÐ¸Ð½ÐºÐ¸ Ð¿Ð¾ Ð·Ð°Ð¿ÑÐ¾ÑÑ shared fol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60" y="1481868"/>
            <a:ext cx="21050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shared fol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366" y="2000004"/>
            <a:ext cx="3897679" cy="389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3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3183648" y="598249"/>
            <a:ext cx="6417552" cy="638881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SHARED FOLDER GPO</a:t>
            </a:r>
            <a:endParaRPr lang="ru-RU" sz="32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20" y="1420065"/>
            <a:ext cx="90773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3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6" y="1085570"/>
            <a:ext cx="75533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67" y="709893"/>
            <a:ext cx="90011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7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29984" y="2327239"/>
            <a:ext cx="107346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MS WINDOWS SERVERS 2012R2</a:t>
            </a:r>
          </a:p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GPO DESKTOP WALLPAPER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932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20" y="372595"/>
            <a:ext cx="84963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40435"/>
            <a:ext cx="66294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728" y="735256"/>
            <a:ext cx="6598286" cy="53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96" y="1124683"/>
            <a:ext cx="8053389" cy="496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08" y="1103800"/>
            <a:ext cx="7322161" cy="45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9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14" y="1252537"/>
            <a:ext cx="7697993" cy="42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2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247" y="1585179"/>
            <a:ext cx="6473729" cy="37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716" y="746979"/>
            <a:ext cx="51054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317" y="748812"/>
            <a:ext cx="5499222" cy="494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2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70" y="1133841"/>
            <a:ext cx="73152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9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Set desktop wallpaper through group policies (2)-m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68" y="1255591"/>
            <a:ext cx="8014567" cy="408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05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00" y="738919"/>
            <a:ext cx="8318623" cy="53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141" y="1131642"/>
            <a:ext cx="5893177" cy="45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3007801" y="2506180"/>
            <a:ext cx="6417552" cy="638881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SHARED FOLDER GPO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532793"/>
            <a:ext cx="76771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8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87" y="1569128"/>
            <a:ext cx="9418329" cy="3788232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3183648" y="598249"/>
            <a:ext cx="6417552" cy="638881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TELECOM FOLDER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8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3183648" y="598249"/>
            <a:ext cx="6417552" cy="638881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SHARE FOLDER</a:t>
            </a:r>
            <a:endParaRPr lang="ru-RU" sz="32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85" y="1237130"/>
            <a:ext cx="9522171" cy="44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7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3183648" y="598249"/>
            <a:ext cx="6417552" cy="638881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IT FOLDER</a:t>
            </a:r>
            <a:endParaRPr lang="ru-RU" sz="3200" b="1" dirty="0">
              <a:solidFill>
                <a:schemeClr val="tx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237130"/>
            <a:ext cx="9962417" cy="513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3183648" y="598249"/>
            <a:ext cx="6417552" cy="638881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Agency FB" panose="020B0503020202020204" pitchFamily="34" charset="0"/>
              </a:rPr>
              <a:t>TELECOM group</a:t>
            </a:r>
            <a:endParaRPr lang="ru-RU" sz="32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758" y="1237130"/>
            <a:ext cx="87915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6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683727"/>
            <a:ext cx="9067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80" y="1272319"/>
            <a:ext cx="5893177" cy="45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Set desktop wallpaper through group policies (3)-m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636" y="1931375"/>
            <a:ext cx="5198293" cy="240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4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Set desktop wallpaper through group policies (4)-m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99" y="1248871"/>
            <a:ext cx="5673724" cy="430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83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Set desktop wallpaper through group policies (5)-m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128" y="749423"/>
            <a:ext cx="760095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t desktop wallpaper through group policies (6)-m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69" y="610820"/>
            <a:ext cx="6020044" cy="55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6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929984" y="2327239"/>
            <a:ext cx="107346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MS WINDOWS SERVERS 2012R2</a:t>
            </a:r>
          </a:p>
          <a:p>
            <a:pPr algn="ctr"/>
            <a:r>
              <a:rPr lang="en-US" sz="3200" b="1" dirty="0" smtClean="0">
                <a:latin typeface="Agency FB" panose="020B0503020202020204" pitchFamily="34" charset="0"/>
              </a:rPr>
              <a:t>GPO BLOCK USB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ow to disable USB devices using Group Polic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4"/>
          <a:stretch/>
        </p:blipFill>
        <p:spPr bwMode="auto">
          <a:xfrm>
            <a:off x="2406407" y="1383324"/>
            <a:ext cx="7400925" cy="375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73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997-technology-template-16x9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2_5463257855744279918</Template>
  <TotalTime>1261</TotalTime>
  <Words>46</Words>
  <Application>Microsoft Office PowerPoint</Application>
  <PresentationFormat>Произвольный</PresentationFormat>
  <Paragraphs>13</Paragraphs>
  <Slides>39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0" baseType="lpstr">
      <vt:lpstr>160997-technology-template-16x9</vt:lpstr>
      <vt:lpstr>TARMOQ ADMINISTRATORLIGI 10-DARS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SHARED FOLDER GPO</vt:lpstr>
      <vt:lpstr>SHARED FOLDER GPO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SHARED FOLDER GPO</vt:lpstr>
      <vt:lpstr>Презентация PowerPoint</vt:lpstr>
      <vt:lpstr>TELECOM FOLDER</vt:lpstr>
      <vt:lpstr>SHARE FOLDER</vt:lpstr>
      <vt:lpstr>IT FOLDER</vt:lpstr>
      <vt:lpstr>TELECOM group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Ruslan &amp; Ummurobi'a</dc:creator>
  <cp:lastModifiedBy>Пользователь</cp:lastModifiedBy>
  <cp:revision>217</cp:revision>
  <dcterms:created xsi:type="dcterms:W3CDTF">2018-08-25T06:40:57Z</dcterms:created>
  <dcterms:modified xsi:type="dcterms:W3CDTF">2019-10-22T14:44:39Z</dcterms:modified>
</cp:coreProperties>
</file>